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5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5781367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5608931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7841226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6464337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23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076700"/>
            <a:ext cx="9144000" cy="11811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 亮介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701" y="3239816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50716" y="3239816"/>
            <a:ext cx="2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72175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40284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31894"/>
              </p:ext>
            </p:extLst>
          </p:nvPr>
        </p:nvGraphicFramePr>
        <p:xfrm>
          <a:off x="7543339" y="402015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99846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64412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516359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7851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63646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613880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23276" y="219428"/>
            <a:ext cx="7958841" cy="729386"/>
          </a:xfrm>
        </p:spPr>
        <p:txBody>
          <a:bodyPr>
            <a:normAutofit/>
          </a:bodyPr>
          <a:lstStyle/>
          <a:p>
            <a:r>
              <a:rPr lang="en-US" altLang="ja-JP" sz="2800" b="1" dirty="0"/>
              <a:t>Step4</a:t>
            </a:r>
            <a:r>
              <a:rPr lang="en-US" altLang="ja-JP" sz="2800" dirty="0"/>
              <a:t>: </a:t>
            </a:r>
            <a:r>
              <a:rPr lang="ja-JP" altLang="en-US" sz="2800" dirty="0"/>
              <a:t>推薦されるテストスイートの順位付け</a:t>
            </a:r>
            <a:endParaRPr kumimoji="1"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テストスイートは以下の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7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2237"/>
            <a:ext cx="10661374" cy="489819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実験概要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情報科学を専攻する修士課程の学生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人</a:t>
            </a:r>
            <a:r>
              <a:rPr lang="ja-JP" altLang="en-US" dirty="0" smtClean="0"/>
              <a:t>に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タスクのテストコードを作成してもらう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sz="3600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を</a:t>
            </a:r>
            <a:r>
              <a:rPr lang="ja-JP" altLang="en-US" dirty="0"/>
              <a:t>使用した場合とそうでない場合で被験者が作成したテストコード比較する</a:t>
            </a:r>
            <a:endParaRPr lang="en-US" altLang="ja-JP" dirty="0"/>
          </a:p>
          <a:p>
            <a:pPr lvl="1"/>
            <a:r>
              <a:rPr lang="ja-JP" altLang="en-US" dirty="0"/>
              <a:t>実験後にテスト作成タスクに関するアンケートに回答して</a:t>
            </a:r>
            <a:r>
              <a:rPr lang="ja-JP" altLang="en-US" dirty="0" smtClean="0"/>
              <a:t>もらった</a:t>
            </a:r>
            <a:endParaRPr lang="en-US" altLang="ja-JP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32270"/>
              </p:ext>
            </p:extLst>
          </p:nvPr>
        </p:nvGraphicFramePr>
        <p:xfrm>
          <a:off x="1662201" y="2957770"/>
          <a:ext cx="9013372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764">
                  <a:extLst>
                    <a:ext uri="{9D8B030D-6E8A-4147-A177-3AD203B41FA5}">
                      <a16:colId xmlns:a16="http://schemas.microsoft.com/office/drawing/2014/main" val="1118089536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1598489831"/>
                    </a:ext>
                  </a:extLst>
                </a:gridCol>
                <a:gridCol w="2960915">
                  <a:extLst>
                    <a:ext uri="{9D8B030D-6E8A-4147-A177-3AD203B41FA5}">
                      <a16:colId xmlns:a16="http://schemas.microsoft.com/office/drawing/2014/main" val="3410595506"/>
                    </a:ext>
                  </a:extLst>
                </a:gridCol>
                <a:gridCol w="3004456">
                  <a:extLst>
                    <a:ext uri="{9D8B030D-6E8A-4147-A177-3AD203B41FA5}">
                      <a16:colId xmlns:a16="http://schemas.microsoft.com/office/drawing/2014/main" val="410712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Task1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Task2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Task3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典型的な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FizzBuzz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の関数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第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引数に応じて計算方法を変更し，計算結果を返す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つの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入力値に基づいて試験の合否を判定する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分岐数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16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24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テストスイート自動推薦手法</a:t>
            </a:r>
            <a:endParaRPr lang="en-US" altLang="ja-JP" b="1" smtClean="0"/>
          </a:p>
          <a:p>
            <a:pPr lvl="1"/>
            <a:r>
              <a:rPr lang="ja-JP" altLang="en-US" smtClean="0"/>
              <a:t>類似コード検出技術を用いて</a:t>
            </a:r>
            <a:r>
              <a:rPr lang="en-US" altLang="ja-JP" smtClean="0"/>
              <a:t>OSS</a:t>
            </a:r>
            <a:r>
              <a:rPr lang="ja-JP" altLang="en-US" smtClean="0"/>
              <a:t>プロジェクト内の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テストコードを特定するアルゴリズム</a:t>
            </a:r>
            <a:endParaRPr lang="en-US" altLang="ja-JP" smtClean="0"/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smtClean="0"/>
              <a:t>SuiteRec</a:t>
            </a:r>
          </a:p>
          <a:p>
            <a:pPr lvl="1"/>
            <a:r>
              <a:rPr lang="ja-JP" altLang="en-US" smtClean="0"/>
              <a:t>開発者が入力したコードに関連するテストスイートを表示する</a:t>
            </a:r>
            <a:endParaRPr lang="en-US" altLang="ja-JP" smtClean="0"/>
          </a:p>
          <a:p>
            <a:pPr lvl="1"/>
            <a:r>
              <a:rPr lang="en-US" altLang="ja-JP" smtClean="0"/>
              <a:t>web</a:t>
            </a:r>
            <a:r>
              <a:rPr lang="ja-JP" altLang="en-US" smtClean="0"/>
              <a:t>アプリケーションとして実装された </a:t>
            </a:r>
            <a:r>
              <a:rPr lang="en-US" altLang="ja-JP" smtClean="0"/>
              <a:t>Interface</a:t>
            </a:r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評価実験</a:t>
            </a:r>
            <a:endParaRPr lang="en-US" altLang="ja-JP" b="1" smtClean="0"/>
          </a:p>
          <a:p>
            <a:pPr lvl="1"/>
            <a:r>
              <a:rPr lang="en-US" altLang="ja-JP" smtClean="0"/>
              <a:t>SuiteRec</a:t>
            </a:r>
            <a:r>
              <a:rPr lang="ja-JP" altLang="en-US" smtClean="0"/>
              <a:t>が開発者のテストコード作成をどれだけ支援できるか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420176" y="4790661"/>
            <a:ext cx="7351645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15069" y="2371971"/>
            <a:ext cx="29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018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102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511266"/>
            <a:ext cx="10601150" cy="232376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6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823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>
              <a:buFont typeface="Wingdings" panose="05000000000000000000" pitchFamily="2" charset="2"/>
              <a:buChar char="l"/>
            </a:pPr>
            <a:endParaRPr kumimoji="1" lang="en-US" altLang="ja-JP" sz="5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32" y="1358020"/>
            <a:ext cx="10874464" cy="54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/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ソースコードのレイアウトを変換させ，行単位でソースコードを比較する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828</Words>
  <Application>Microsoft Office PowerPoint</Application>
  <PresentationFormat>ワイド画面</PresentationFormat>
  <Paragraphs>172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10</cp:revision>
  <dcterms:created xsi:type="dcterms:W3CDTF">2020-01-21T13:07:49Z</dcterms:created>
  <dcterms:modified xsi:type="dcterms:W3CDTF">2020-01-22T04:40:47Z</dcterms:modified>
</cp:coreProperties>
</file>